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9" r:id="rId3"/>
    <p:sldId id="270" r:id="rId4"/>
    <p:sldId id="258" r:id="rId5"/>
    <p:sldId id="260" r:id="rId6"/>
    <p:sldId id="271" r:id="rId7"/>
    <p:sldId id="266" r:id="rId8"/>
    <p:sldId id="268" r:id="rId9"/>
    <p:sldId id="264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 autoAdjust="0"/>
    <p:restoredTop sz="94708" autoAdjust="0"/>
  </p:normalViewPr>
  <p:slideViewPr>
    <p:cSldViewPr>
      <p:cViewPr varScale="1">
        <p:scale>
          <a:sx n="111" d="100"/>
          <a:sy n="111" d="100"/>
        </p:scale>
        <p:origin x="-5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8B262-EC3B-4027-8859-A00387DA8163}" type="datetimeFigureOut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42865-883B-4490-A8D0-96F215BCB0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2512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11638-8436-4085-ABC7-064E3A885FB8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4044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4E4C4-75AA-4DBF-A9E4-3056338EEECC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457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EC4B-30CF-407A-BAFE-1924BF621935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2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99AFA-3BF8-4858-8906-18960515ACA1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4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93525-6B46-4314-8667-F6CB554E64BA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064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5A04E-8CC6-4CD6-B7AE-03E4A2A40196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4522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A3D33-79F1-4548-B330-8B7AF2456BF8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172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91F26-0DEC-4C6A-8298-687D5086C520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979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233E1-1A28-4FF1-A4D5-69B8D64C1009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260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99D39-BFF3-4D6F-9FE6-1784F4622D13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8813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3710-47B6-44FE-8C7B-529B2E56C8E2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023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7A742-C59D-4E5D-A5A4-CC08B584CBB5}" type="datetime1">
              <a:rPr kumimoji="1" lang="ja-JP" altLang="en-US" smtClean="0"/>
              <a:t>2019/9/20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44288-5702-42F5-BA38-92F11A7A38C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196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775"/>
            <a:ext cx="9144000" cy="6466450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4" name="図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44" y="4405321"/>
            <a:ext cx="2361409" cy="8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図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39" y="2755141"/>
            <a:ext cx="2256895" cy="84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図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97" y="3582907"/>
            <a:ext cx="2251819" cy="843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52936"/>
            <a:ext cx="1834082" cy="1705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37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23"/>
            <a:ext cx="9144000" cy="6466354"/>
          </a:xfrm>
          <a:prstGeom prst="rect">
            <a:avLst/>
          </a:prstGeom>
        </p:spPr>
      </p:pic>
      <p:sp>
        <p:nvSpPr>
          <p:cNvPr id="8" name="角丸四角形 7"/>
          <p:cNvSpPr/>
          <p:nvPr/>
        </p:nvSpPr>
        <p:spPr>
          <a:xfrm>
            <a:off x="4139952" y="1484784"/>
            <a:ext cx="4608512" cy="4680520"/>
          </a:xfrm>
          <a:prstGeom prst="roundRect">
            <a:avLst>
              <a:gd name="adj" fmla="val 4307"/>
            </a:avLst>
          </a:prstGeom>
          <a:solidFill>
            <a:srgbClr val="DAE7F6"/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4283968" y="1988840"/>
            <a:ext cx="4320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ja-JP" sz="1200" b="1" dirty="0">
                <a:latin typeface="+mj-ea"/>
                <a:ea typeface="+mj-ea"/>
              </a:rPr>
              <a:t>①アルニコ・マグネットを採用した密閉型２ウェイブックシェルフ</a:t>
            </a:r>
            <a:endParaRPr lang="en-US" altLang="ja-JP" sz="1200" b="1" dirty="0">
              <a:latin typeface="+mj-ea"/>
              <a:ea typeface="+mj-ea"/>
            </a:endParaRPr>
          </a:p>
          <a:p>
            <a:r>
              <a:rPr lang="ja-JP" altLang="en-US" sz="1200" b="1" dirty="0">
                <a:latin typeface="+mj-ea"/>
                <a:ea typeface="+mj-ea"/>
              </a:rPr>
              <a:t>　　</a:t>
            </a:r>
            <a:r>
              <a:rPr lang="ja-JP" altLang="ja-JP" sz="1200" b="1" dirty="0">
                <a:latin typeface="+mj-ea"/>
                <a:ea typeface="+mj-ea"/>
              </a:rPr>
              <a:t>スピーカーシステム</a:t>
            </a:r>
            <a:endParaRPr lang="en-US" altLang="ja-JP" sz="1200" b="1" dirty="0">
              <a:latin typeface="+mj-ea"/>
              <a:ea typeface="+mj-ea"/>
            </a:endParaRPr>
          </a:p>
          <a:p>
            <a:endParaRPr lang="ja-JP" altLang="ja-JP" sz="1200" dirty="0">
              <a:latin typeface="+mj-ea"/>
              <a:ea typeface="+mj-ea"/>
            </a:endParaRPr>
          </a:p>
          <a:p>
            <a:r>
              <a:rPr lang="ja-JP" altLang="ja-JP" sz="1200" b="1" dirty="0">
                <a:latin typeface="+mj-ea"/>
                <a:ea typeface="+mj-ea"/>
              </a:rPr>
              <a:t>②ハイレゾ再生に対応した、超高域</a:t>
            </a:r>
            <a:r>
              <a:rPr lang="en-US" altLang="ja-JP" sz="1200" b="1" dirty="0">
                <a:latin typeface="+mj-ea"/>
                <a:ea typeface="+mj-ea"/>
              </a:rPr>
              <a:t>50kHz</a:t>
            </a:r>
            <a:r>
              <a:rPr lang="ja-JP" altLang="ja-JP" sz="1200" b="1" dirty="0">
                <a:latin typeface="+mj-ea"/>
                <a:ea typeface="+mj-ea"/>
              </a:rPr>
              <a:t>が再生できる砲弾型</a:t>
            </a:r>
            <a:endParaRPr lang="en-US" altLang="ja-JP" sz="1200" b="1" dirty="0">
              <a:latin typeface="+mj-ea"/>
              <a:ea typeface="+mj-ea"/>
            </a:endParaRPr>
          </a:p>
          <a:p>
            <a:r>
              <a:rPr lang="ja-JP" altLang="en-US" sz="1200" b="1" dirty="0">
                <a:latin typeface="+mj-ea"/>
                <a:ea typeface="+mj-ea"/>
              </a:rPr>
              <a:t>　　</a:t>
            </a:r>
            <a:r>
              <a:rPr lang="ja-JP" altLang="ja-JP" sz="1200" b="1" dirty="0">
                <a:latin typeface="+mj-ea"/>
                <a:ea typeface="+mj-ea"/>
              </a:rPr>
              <a:t>イコライザー付</a:t>
            </a:r>
            <a:r>
              <a:rPr lang="en-US" altLang="ja-JP" sz="1200" b="1" dirty="0">
                <a:latin typeface="+mj-ea"/>
                <a:ea typeface="+mj-ea"/>
              </a:rPr>
              <a:t>35mm</a:t>
            </a:r>
            <a:r>
              <a:rPr lang="ja-JP" altLang="ja-JP" sz="1200" b="1" dirty="0">
                <a:latin typeface="+mj-ea"/>
                <a:ea typeface="+mj-ea"/>
              </a:rPr>
              <a:t>口径ピュアシルクリングダイアフラム・</a:t>
            </a:r>
            <a:endParaRPr lang="en-US" altLang="ja-JP" sz="1200" b="1" dirty="0">
              <a:latin typeface="+mj-ea"/>
              <a:ea typeface="+mj-ea"/>
            </a:endParaRPr>
          </a:p>
          <a:p>
            <a:r>
              <a:rPr lang="ja-JP" altLang="en-US" sz="1200" b="1" dirty="0">
                <a:latin typeface="+mj-ea"/>
                <a:ea typeface="+mj-ea"/>
              </a:rPr>
              <a:t>　　</a:t>
            </a:r>
            <a:r>
              <a:rPr lang="ja-JP" altLang="ja-JP" sz="1200" b="1" dirty="0">
                <a:latin typeface="+mj-ea"/>
                <a:ea typeface="+mj-ea"/>
              </a:rPr>
              <a:t>ツィーター</a:t>
            </a:r>
            <a:endParaRPr lang="en-US" altLang="ja-JP" sz="1200" b="1" dirty="0">
              <a:latin typeface="+mj-ea"/>
              <a:ea typeface="+mj-ea"/>
            </a:endParaRPr>
          </a:p>
          <a:p>
            <a:endParaRPr lang="ja-JP" altLang="ja-JP" sz="1200" dirty="0">
              <a:latin typeface="+mj-ea"/>
              <a:ea typeface="+mj-ea"/>
            </a:endParaRPr>
          </a:p>
          <a:p>
            <a:r>
              <a:rPr lang="ja-JP" altLang="ja-JP" sz="1200" b="1" dirty="0">
                <a:latin typeface="+mj-ea"/>
                <a:ea typeface="+mj-ea"/>
              </a:rPr>
              <a:t>③低域リニアリティの優れたブチルゴムエッジ付</a:t>
            </a:r>
            <a:r>
              <a:rPr lang="en-US" altLang="ja-JP" sz="1200" b="1" dirty="0">
                <a:latin typeface="+mj-ea"/>
                <a:ea typeface="+mj-ea"/>
              </a:rPr>
              <a:t>170mm</a:t>
            </a:r>
            <a:r>
              <a:rPr lang="ja-JP" altLang="ja-JP" sz="1200" b="1" dirty="0">
                <a:latin typeface="+mj-ea"/>
                <a:ea typeface="+mj-ea"/>
              </a:rPr>
              <a:t>クルト</a:t>
            </a:r>
            <a:endParaRPr lang="en-US" altLang="ja-JP" sz="1200" b="1" dirty="0">
              <a:latin typeface="+mj-ea"/>
              <a:ea typeface="+mj-ea"/>
            </a:endParaRPr>
          </a:p>
          <a:p>
            <a:r>
              <a:rPr lang="ja-JP" altLang="en-US" sz="1200" b="1" dirty="0">
                <a:latin typeface="+mj-ea"/>
                <a:ea typeface="+mj-ea"/>
              </a:rPr>
              <a:t>　　</a:t>
            </a:r>
            <a:r>
              <a:rPr lang="ja-JP" altLang="ja-JP" sz="1200" b="1" dirty="0">
                <a:latin typeface="+mj-ea"/>
                <a:ea typeface="+mj-ea"/>
              </a:rPr>
              <a:t>ミューラーコーン紙ウーハー</a:t>
            </a:r>
            <a:endParaRPr lang="en-US" altLang="ja-JP" sz="1200" b="1" dirty="0">
              <a:latin typeface="+mj-ea"/>
              <a:ea typeface="+mj-ea"/>
            </a:endParaRPr>
          </a:p>
          <a:p>
            <a:endParaRPr lang="ja-JP" altLang="ja-JP" sz="1200" dirty="0">
              <a:latin typeface="+mj-ea"/>
              <a:ea typeface="+mj-ea"/>
            </a:endParaRPr>
          </a:p>
          <a:p>
            <a:r>
              <a:rPr lang="ja-JP" altLang="ja-JP" sz="1200" b="1" dirty="0">
                <a:latin typeface="+mj-ea"/>
                <a:ea typeface="+mj-ea"/>
              </a:rPr>
              <a:t>④美しい高級ピアノ仕上げで響きの優れた高剛性密閉型</a:t>
            </a:r>
            <a:endParaRPr lang="en-US" altLang="ja-JP" sz="1200" b="1" dirty="0">
              <a:latin typeface="+mj-ea"/>
              <a:ea typeface="+mj-ea"/>
            </a:endParaRPr>
          </a:p>
          <a:p>
            <a:r>
              <a:rPr lang="ja-JP" altLang="en-US" sz="1200" b="1" dirty="0">
                <a:latin typeface="+mj-ea"/>
                <a:ea typeface="+mj-ea"/>
              </a:rPr>
              <a:t>　　</a:t>
            </a:r>
            <a:r>
              <a:rPr lang="ja-JP" altLang="ja-JP" sz="1200" b="1" dirty="0">
                <a:latin typeface="+mj-ea"/>
                <a:ea typeface="+mj-ea"/>
              </a:rPr>
              <a:t>エンクロージャー</a:t>
            </a:r>
            <a:endParaRPr lang="en-US" altLang="ja-JP" sz="1200" b="1" dirty="0">
              <a:latin typeface="+mj-ea"/>
              <a:ea typeface="+mj-ea"/>
            </a:endParaRPr>
          </a:p>
          <a:p>
            <a:endParaRPr lang="ja-JP" altLang="ja-JP" sz="1200" dirty="0">
              <a:latin typeface="+mj-ea"/>
              <a:ea typeface="+mj-ea"/>
            </a:endParaRPr>
          </a:p>
          <a:p>
            <a:r>
              <a:rPr lang="ja-JP" altLang="ja-JP" sz="1200" b="1" dirty="0">
                <a:latin typeface="+mj-ea"/>
                <a:ea typeface="+mj-ea"/>
              </a:rPr>
              <a:t>⑤密閉型の低域制動（Ｑ</a:t>
            </a:r>
            <a:r>
              <a:rPr lang="en-US" altLang="ja-JP" sz="1200" b="1" dirty="0">
                <a:latin typeface="+mj-ea"/>
                <a:ea typeface="+mj-ea"/>
              </a:rPr>
              <a:t>o</a:t>
            </a:r>
            <a:r>
              <a:rPr lang="ja-JP" altLang="ja-JP" sz="1200" b="1" dirty="0">
                <a:latin typeface="+mj-ea"/>
                <a:ea typeface="+mj-ea"/>
              </a:rPr>
              <a:t>）特性の調整用特殊吸音材</a:t>
            </a:r>
            <a:endParaRPr lang="en-US" altLang="ja-JP" sz="1200" b="1" dirty="0">
              <a:latin typeface="+mj-ea"/>
              <a:ea typeface="+mj-ea"/>
            </a:endParaRPr>
          </a:p>
          <a:p>
            <a:endParaRPr lang="ja-JP" altLang="ja-JP" sz="1200" dirty="0">
              <a:latin typeface="+mj-ea"/>
              <a:ea typeface="+mj-ea"/>
            </a:endParaRPr>
          </a:p>
          <a:p>
            <a:r>
              <a:rPr lang="ja-JP" altLang="ja-JP" sz="1200" b="1" dirty="0">
                <a:latin typeface="+mj-ea"/>
                <a:ea typeface="+mj-ea"/>
              </a:rPr>
              <a:t>⑥低損失、低歪率の２ウェイデバイディングネットワーク</a:t>
            </a:r>
            <a:endParaRPr lang="ja-JP" altLang="ja-JP" sz="1200" dirty="0">
              <a:latin typeface="+mj-ea"/>
              <a:ea typeface="+mj-ea"/>
            </a:endParaRPr>
          </a:p>
          <a:p>
            <a:endParaRPr lang="en-US" altLang="ja-JP" sz="1200" b="1" dirty="0">
              <a:latin typeface="+mj-ea"/>
              <a:ea typeface="+mj-ea"/>
            </a:endParaRPr>
          </a:p>
          <a:p>
            <a:r>
              <a:rPr lang="ja-JP" altLang="ja-JP" sz="1200" b="1" dirty="0">
                <a:latin typeface="+mj-ea"/>
                <a:ea typeface="+mj-ea"/>
              </a:rPr>
              <a:t>⑦</a:t>
            </a:r>
            <a:r>
              <a:rPr lang="ja-JP" altLang="ja-JP" sz="1200" b="1" dirty="0">
                <a:solidFill>
                  <a:srgbClr val="FF0000"/>
                </a:solidFill>
                <a:latin typeface="+mj-ea"/>
                <a:ea typeface="+mj-ea"/>
              </a:rPr>
              <a:t>ウーハー、ツィーター用内部配線材には単品売り高級</a:t>
            </a:r>
            <a:endParaRPr lang="en-US" altLang="ja-JP" sz="1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ja-JP" altLang="en-US" sz="1200" b="1" dirty="0">
                <a:solidFill>
                  <a:srgbClr val="FF0000"/>
                </a:solidFill>
                <a:latin typeface="+mj-ea"/>
                <a:ea typeface="+mj-ea"/>
              </a:rPr>
              <a:t>　　</a:t>
            </a:r>
            <a:r>
              <a:rPr lang="ja-JP" altLang="ja-JP" sz="1200" b="1" dirty="0">
                <a:solidFill>
                  <a:srgbClr val="FF0000"/>
                </a:solidFill>
                <a:latin typeface="+mj-ea"/>
                <a:ea typeface="+mj-ea"/>
              </a:rPr>
              <a:t>スピーカーケーブルを２種類新開発</a:t>
            </a:r>
            <a:r>
              <a:rPr lang="ja-JP" altLang="en-US" sz="1200" b="1" dirty="0">
                <a:solidFill>
                  <a:srgbClr val="FF0000"/>
                </a:solidFill>
                <a:latin typeface="+mj-ea"/>
                <a:ea typeface="+mj-ea"/>
              </a:rPr>
              <a:t>し実装</a:t>
            </a:r>
            <a:endParaRPr lang="en-US" altLang="ja-JP" sz="1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ja-JP" altLang="ja-JP" sz="1200" dirty="0">
              <a:latin typeface="+mj-ea"/>
              <a:ea typeface="+mj-ea"/>
            </a:endParaRPr>
          </a:p>
          <a:p>
            <a:r>
              <a:rPr lang="ja-JP" altLang="ja-JP" sz="1200" b="1" dirty="0">
                <a:latin typeface="+mj-ea"/>
                <a:ea typeface="+mj-ea"/>
              </a:rPr>
              <a:t>⑧バイワイヤリング方式採用のデバイディングネットワーク端子</a:t>
            </a:r>
            <a:endParaRPr lang="ja-JP" altLang="ja-JP" sz="1200" dirty="0">
              <a:latin typeface="+mj-ea"/>
              <a:ea typeface="+mj-ea"/>
            </a:endParaRPr>
          </a:p>
        </p:txBody>
      </p:sp>
      <p:pic>
        <p:nvPicPr>
          <p:cNvPr id="1026" name="Picture 2" descr="KX-5PX標準ｶｯ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79" y="1052736"/>
            <a:ext cx="2607866" cy="21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2555776" y="320100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【</a:t>
            </a:r>
            <a:r>
              <a:rPr kumimoji="1" lang="ja-JP" altLang="en-US" sz="1200" dirty="0"/>
              <a:t>外観</a:t>
            </a:r>
            <a:r>
              <a:rPr kumimoji="1" lang="en-US" altLang="ja-JP" sz="1200" dirty="0"/>
              <a:t>】</a:t>
            </a:r>
            <a:endParaRPr kumimoji="1" lang="ja-JP" altLang="en-US" sz="1200" dirty="0"/>
          </a:p>
        </p:txBody>
      </p:sp>
      <p:sp>
        <p:nvSpPr>
          <p:cNvPr id="9" name="正方形/長方形 8"/>
          <p:cNvSpPr/>
          <p:nvPr/>
        </p:nvSpPr>
        <p:spPr>
          <a:xfrm>
            <a:off x="5472100" y="1340768"/>
            <a:ext cx="194421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特長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01670" y="3732091"/>
            <a:ext cx="17668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ja-JP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</a:rPr>
              <a:t>砲弾型</a:t>
            </a:r>
            <a:r>
              <a:rPr lang="ja-JP" altLang="en-US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</a:rPr>
              <a:t>リング型</a:t>
            </a:r>
            <a:r>
              <a:rPr lang="ja-JP" altLang="ja-JP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</a:rPr>
              <a:t>ツィーター</a:t>
            </a:r>
            <a:endParaRPr lang="en-US" altLang="ja-JP" sz="1000" dirty="0">
              <a:solidFill>
                <a:schemeClr val="tx2">
                  <a:lumMod val="60000"/>
                  <a:lumOff val="40000"/>
                </a:schemeClr>
              </a:solidFill>
              <a:latin typeface="+mj-ea"/>
            </a:endParaRPr>
          </a:p>
        </p:txBody>
      </p:sp>
      <p:cxnSp>
        <p:nvCxnSpPr>
          <p:cNvPr id="4" name="直線矢印コネクタ 3"/>
          <p:cNvCxnSpPr>
            <a:cxnSpLocks/>
            <a:stCxn id="2" idx="2"/>
          </p:cNvCxnSpPr>
          <p:nvPr/>
        </p:nvCxnSpPr>
        <p:spPr>
          <a:xfrm>
            <a:off x="1185085" y="3978312"/>
            <a:ext cx="209470" cy="3867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69234" y="6415956"/>
            <a:ext cx="19992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+mj-ea"/>
              </a:rPr>
              <a:t>クルトミューラーコーン型ウーハー</a:t>
            </a:r>
            <a:endParaRPr lang="en-US" altLang="ja-JP" sz="1000" dirty="0">
              <a:solidFill>
                <a:schemeClr val="tx2">
                  <a:lumMod val="60000"/>
                  <a:lumOff val="40000"/>
                </a:schemeClr>
              </a:solidFill>
              <a:latin typeface="+mj-ea"/>
            </a:endParaRPr>
          </a:p>
        </p:txBody>
      </p:sp>
      <p:cxnSp>
        <p:nvCxnSpPr>
          <p:cNvPr id="17" name="直線矢印コネクタ 16"/>
          <p:cNvCxnSpPr>
            <a:cxnSpLocks/>
            <a:stCxn id="10" idx="0"/>
          </p:cNvCxnSpPr>
          <p:nvPr/>
        </p:nvCxnSpPr>
        <p:spPr>
          <a:xfrm flipV="1">
            <a:off x="1068867" y="6021288"/>
            <a:ext cx="262773" cy="394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xmlns="" id="{5F11A857-56AC-4057-BBCD-A3F4646F1A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6471" y="4066274"/>
            <a:ext cx="1808970" cy="2459069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2730420" y="6356350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【</a:t>
            </a:r>
            <a:r>
              <a:rPr kumimoji="1" lang="ja-JP" altLang="en-US" sz="1200" dirty="0"/>
              <a:t>カットモデル</a:t>
            </a:r>
            <a:r>
              <a:rPr kumimoji="1" lang="en-US" altLang="ja-JP" sz="1200" dirty="0"/>
              <a:t>】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6767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2" y="0"/>
            <a:ext cx="89518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2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23"/>
            <a:ext cx="9144000" cy="6466354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0106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23"/>
            <a:ext cx="9144000" cy="6466354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964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2" y="0"/>
            <a:ext cx="89518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9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xmlns="" id="{816133F8-F171-484C-AD77-2DF56804A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7</a:t>
            </a:fld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51277" y="128589"/>
            <a:ext cx="9023380" cy="6252740"/>
            <a:chOff x="51277" y="128589"/>
            <a:chExt cx="9023380" cy="625274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77" y="128589"/>
              <a:ext cx="9023380" cy="6252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正方形/長方形 2"/>
            <p:cNvSpPr/>
            <p:nvPr/>
          </p:nvSpPr>
          <p:spPr>
            <a:xfrm>
              <a:off x="8028384" y="620688"/>
              <a:ext cx="86409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61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0" y="195823"/>
            <a:ext cx="9144000" cy="6466354"/>
            <a:chOff x="0" y="195823"/>
            <a:chExt cx="9144000" cy="6466354"/>
          </a:xfrm>
        </p:grpSpPr>
        <p:pic>
          <p:nvPicPr>
            <p:cNvPr id="1076" name="図 107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5823"/>
              <a:ext cx="9144000" cy="6466354"/>
            </a:xfrm>
            <a:prstGeom prst="rect">
              <a:avLst/>
            </a:prstGeom>
          </p:spPr>
        </p:pic>
        <p:sp>
          <p:nvSpPr>
            <p:cNvPr id="2" name="テキスト ボックス 1"/>
            <p:cNvSpPr txBox="1"/>
            <p:nvPr/>
          </p:nvSpPr>
          <p:spPr>
            <a:xfrm>
              <a:off x="4355976" y="2019635"/>
              <a:ext cx="39068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「ワーナーミュージックの高音質を聴く」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343" y="980729"/>
              <a:ext cx="3174545" cy="2952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正方形/長方形 3"/>
            <p:cNvSpPr/>
            <p:nvPr/>
          </p:nvSpPr>
          <p:spPr>
            <a:xfrm>
              <a:off x="8028384" y="692696"/>
              <a:ext cx="914400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FCD16CCD-8206-46E0-83EB-7C0092FB4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1840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823"/>
            <a:ext cx="9144000" cy="6466354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44288-5702-42F5-BA38-92F11A7A38C3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001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</TotalTime>
  <Words>36</Words>
  <Application>Microsoft Office PowerPoint</Application>
  <PresentationFormat>画面に合わせる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吉澤三喜男</dc:creator>
  <cp:lastModifiedBy>ttanaka</cp:lastModifiedBy>
  <cp:revision>26</cp:revision>
  <dcterms:created xsi:type="dcterms:W3CDTF">2019-08-30T02:49:31Z</dcterms:created>
  <dcterms:modified xsi:type="dcterms:W3CDTF">2019-09-20T09:47:32Z</dcterms:modified>
</cp:coreProperties>
</file>